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357" r:id="rId2"/>
    <p:sldId id="436" r:id="rId3"/>
    <p:sldId id="424" r:id="rId4"/>
    <p:sldId id="435" r:id="rId5"/>
    <p:sldId id="425" r:id="rId6"/>
    <p:sldId id="429" r:id="rId7"/>
    <p:sldId id="411" r:id="rId8"/>
    <p:sldId id="412" r:id="rId9"/>
    <p:sldId id="413" r:id="rId10"/>
    <p:sldId id="427" r:id="rId11"/>
    <p:sldId id="426" r:id="rId12"/>
    <p:sldId id="428" r:id="rId13"/>
  </p:sldIdLst>
  <p:sldSz cx="9144000" cy="6858000" type="screen4x3"/>
  <p:notesSz cx="7034213" cy="10164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71" autoAdjust="0"/>
  </p:normalViewPr>
  <p:slideViewPr>
    <p:cSldViewPr>
      <p:cViewPr varScale="1">
        <p:scale>
          <a:sx n="59" d="100"/>
          <a:sy n="59" d="100"/>
        </p:scale>
        <p:origin x="1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4625" y="0"/>
            <a:ext cx="3048000" cy="50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9E04-3973-4057-8C2D-15737F42B352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55175"/>
            <a:ext cx="3048000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4625" y="9655175"/>
            <a:ext cx="3048000" cy="50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5E1F-FE70-4669-BEA6-7056266A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9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74DD1D-B1F0-4B9A-8F30-7C4CE7D862A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9F9AE8-F5E5-42CD-A6AF-E0F005127BEB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Extract%201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3DFC5-D51B-4BD2-B16A-8FF3BFB2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98669"/>
            <a:ext cx="8352928" cy="964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400" b="1" dirty="0">
                <a:latin typeface="SassoonPrimaryInfant" pitchFamily="2" charset="0"/>
              </a:rPr>
              <a:t>Welcome to your reading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245FD8-823C-48EA-9BCD-0BBBB8CA883C}"/>
              </a:ext>
            </a:extLst>
          </p:cNvPr>
          <p:cNvSpPr/>
          <p:nvPr/>
        </p:nvSpPr>
        <p:spPr>
          <a:xfrm>
            <a:off x="611560" y="20608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SassoonPrimaryInfant" pitchFamily="2" charset="0"/>
              </a:rPr>
              <a:t>You will need:</a:t>
            </a:r>
          </a:p>
          <a:p>
            <a:endParaRPr lang="en-GB" sz="3200" b="1" dirty="0">
              <a:latin typeface="SassoonPrimaryInfant" pitchFamily="2" charset="0"/>
            </a:endParaRPr>
          </a:p>
          <a:p>
            <a:pPr lvl="0"/>
            <a:r>
              <a:rPr lang="en-GB" sz="3200" dirty="0">
                <a:latin typeface="SassoonPrimaryInfant" pitchFamily="2" charset="0"/>
              </a:rPr>
              <a:t>Whiteboard and whiteboard pen</a:t>
            </a:r>
          </a:p>
          <a:p>
            <a:pPr lvl="0"/>
            <a:r>
              <a:rPr lang="en-GB" sz="3200" dirty="0">
                <a:latin typeface="SassoonPrimaryInfant" pitchFamily="2" charset="0"/>
              </a:rPr>
              <a:t>Reading extract</a:t>
            </a:r>
          </a:p>
          <a:p>
            <a:pPr lvl="0"/>
            <a:r>
              <a:rPr lang="en-GB" sz="3200" dirty="0">
                <a:latin typeface="SassoonPrimaryInfant" pitchFamily="2" charset="0"/>
              </a:rPr>
              <a:t>Reading exercise book</a:t>
            </a:r>
          </a:p>
          <a:p>
            <a:r>
              <a:rPr lang="en-GB" sz="3200" dirty="0">
                <a:latin typeface="SassoonPrimaryInfant" pitchFamily="2" charset="0"/>
              </a:rPr>
              <a:t>Pencil</a:t>
            </a:r>
          </a:p>
        </p:txBody>
      </p:sp>
    </p:spTree>
    <p:extLst>
      <p:ext uri="{BB962C8B-B14F-4D97-AF65-F5344CB8AC3E}">
        <p14:creationId xmlns:p14="http://schemas.microsoft.com/office/powerpoint/2010/main" val="304207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DEA5A-92D9-4D0A-8BEC-907A0223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476672"/>
            <a:ext cx="815128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3DFC5-D51B-4BD2-B16A-8FF3BFB2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6923112" cy="45259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4000" dirty="0">
                <a:latin typeface="SassoonPrimaryInfant"/>
              </a:rPr>
              <a:t>TBS I will:</a:t>
            </a:r>
          </a:p>
          <a:p>
            <a:r>
              <a:rPr lang="en-GB" sz="4000" dirty="0">
                <a:latin typeface="SassoonPrimaryInfant"/>
              </a:rPr>
              <a:t>Write the title and short date.</a:t>
            </a:r>
          </a:p>
          <a:p>
            <a:r>
              <a:rPr lang="en-GB" sz="4000" dirty="0">
                <a:latin typeface="SassoonPrimaryInfant"/>
              </a:rPr>
              <a:t>Write what I like about the text.</a:t>
            </a:r>
          </a:p>
          <a:p>
            <a:r>
              <a:rPr lang="en-GB" sz="4000" dirty="0">
                <a:latin typeface="SassoonPrimaryInfant"/>
              </a:rPr>
              <a:t>Write what I don’t like.</a:t>
            </a:r>
          </a:p>
          <a:p>
            <a:r>
              <a:rPr lang="en-GB" sz="4000" dirty="0">
                <a:latin typeface="SassoonPrimaryInfant"/>
              </a:rPr>
              <a:t>Write any questions?</a:t>
            </a:r>
          </a:p>
          <a:p>
            <a:r>
              <a:rPr lang="en-GB" sz="4000" dirty="0">
                <a:latin typeface="SassoonPrimaryInfant"/>
              </a:rPr>
              <a:t>Write any connections.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18C554-F7E9-4C4C-83CD-66B6B1EB73FD}"/>
              </a:ext>
            </a:extLst>
          </p:cNvPr>
          <p:cNvSpPr/>
          <p:nvPr/>
        </p:nvSpPr>
        <p:spPr>
          <a:xfrm>
            <a:off x="539552" y="343908"/>
            <a:ext cx="43924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600" u="sng" dirty="0">
                <a:latin typeface="SassoonPrimaryInfant"/>
              </a:rPr>
              <a:t>Connections</a:t>
            </a:r>
            <a:endParaRPr lang="en-GB" sz="4600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8ADDC-4D72-41CE-8DA0-DF26D0651F7E}"/>
              </a:ext>
            </a:extLst>
          </p:cNvPr>
          <p:cNvSpPr/>
          <p:nvPr/>
        </p:nvSpPr>
        <p:spPr>
          <a:xfrm>
            <a:off x="5795628" y="327681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600" u="sng" dirty="0">
                <a:latin typeface="SassoonPrimaryInfant"/>
              </a:rPr>
              <a:t>03.06.2020</a:t>
            </a:r>
            <a:endParaRPr lang="en-GB" sz="4600" u="sng" dirty="0"/>
          </a:p>
        </p:txBody>
      </p:sp>
      <p:pic>
        <p:nvPicPr>
          <p:cNvPr id="1026" name="Picture 2" descr="GBNI - Pause">
            <a:extLst>
              <a:ext uri="{FF2B5EF4-FFF2-40B4-BE49-F238E27FC236}">
                <a16:creationId xmlns:a16="http://schemas.microsoft.com/office/drawing/2014/main" id="{6D6A77AA-D3E5-42A2-94C0-0432A858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2776"/>
            <a:ext cx="1081921" cy="10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5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8283E-52D4-4513-8736-1B515347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9766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3200" b="1" dirty="0">
                <a:latin typeface="SassoonPrimaryInfant" pitchFamily="2" charset="0"/>
              </a:rPr>
              <a:t>Dojo Challenge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dirty="0">
              <a:latin typeface="SassoonPrimaryInfant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3200" dirty="0">
                <a:latin typeface="SassoonPrimaryInfant" pitchFamily="2" charset="0"/>
              </a:rPr>
              <a:t>To earn your dojo points today you need to explain what you think this phrase means.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3200" i="1" dirty="0">
                <a:latin typeface="SassoonPrimaryInfant" pitchFamily="2" charset="0"/>
              </a:rPr>
              <a:t>hard fought step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dirty="0">
              <a:latin typeface="SassoonPrimaryInfant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3200" dirty="0">
                <a:latin typeface="SassoonPrimaryInfant" pitchFamily="2" charset="0"/>
              </a:rPr>
              <a:t>Type your answer in the Reading blog. I will publish these posts after 3.30pm.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dirty="0">
              <a:latin typeface="SassoonPrimaryInfant" pitchFamily="2" charset="0"/>
            </a:endParaRPr>
          </a:p>
        </p:txBody>
      </p:sp>
      <p:pic>
        <p:nvPicPr>
          <p:cNvPr id="2050" name="Picture 2" descr="ClassDojo (@ClassDojo) | Twitter">
            <a:extLst>
              <a:ext uri="{FF2B5EF4-FFF2-40B4-BE49-F238E27FC236}">
                <a16:creationId xmlns:a16="http://schemas.microsoft.com/office/drawing/2014/main" id="{75925D89-776D-4C2D-AFF2-03B05D43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719" y="1844824"/>
            <a:ext cx="3025279" cy="302527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 descr="Image result for purple mash logo">
            <a:extLst>
              <a:ext uri="{FF2B5EF4-FFF2-40B4-BE49-F238E27FC236}">
                <a16:creationId xmlns:a16="http://schemas.microsoft.com/office/drawing/2014/main" id="{5231D30C-12A1-4460-94A4-1C051B24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2792"/>
            <a:ext cx="20669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7A3C43-F64E-46A0-A05F-2D4F8AC0F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461" y="322792"/>
            <a:ext cx="871537" cy="11620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2EB418-8F77-4987-9091-D3ED5BDAAFE9}"/>
              </a:ext>
            </a:extLst>
          </p:cNvPr>
          <p:cNvSpPr/>
          <p:nvPr/>
        </p:nvSpPr>
        <p:spPr>
          <a:xfrm>
            <a:off x="5117643" y="5248876"/>
            <a:ext cx="3731749" cy="43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9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3DFC5-D51B-4BD2-B16A-8FF3BFB2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98669"/>
            <a:ext cx="5122912" cy="964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400" b="1" dirty="0">
                <a:latin typeface="SassoonPrimaryInfant" pitchFamily="2" charset="0"/>
              </a:rPr>
              <a:t>Lesson Expectations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245FD8-823C-48EA-9BCD-0BBBB8CA883C}"/>
              </a:ext>
            </a:extLst>
          </p:cNvPr>
          <p:cNvSpPr/>
          <p:nvPr/>
        </p:nvSpPr>
        <p:spPr>
          <a:xfrm>
            <a:off x="611560" y="20608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</a:rPr>
              <a:t>Turn your camera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</a:rPr>
              <a:t>Mute your microphone.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</a:rPr>
              <a:t>Ready to learn.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</a:rPr>
              <a:t>Cold calling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</a:rPr>
              <a:t>Be present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</a:rPr>
              <a:t>Join in</a:t>
            </a:r>
          </a:p>
        </p:txBody>
      </p:sp>
    </p:spTree>
    <p:extLst>
      <p:ext uri="{BB962C8B-B14F-4D97-AF65-F5344CB8AC3E}">
        <p14:creationId xmlns:p14="http://schemas.microsoft.com/office/powerpoint/2010/main" val="185779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84512"/>
            <a:ext cx="4419600" cy="1658615"/>
          </a:xfrm>
        </p:spPr>
        <p:txBody>
          <a:bodyPr anchor="t" anchorCtr="0">
            <a:norm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The Legend of Podkin One-Ear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9944" y="4373488"/>
            <a:ext cx="4180656" cy="5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Kieran Larwood</a:t>
            </a:r>
          </a:p>
        </p:txBody>
      </p:sp>
      <p:pic>
        <p:nvPicPr>
          <p:cNvPr id="6" name="Picture 5" descr="The Legend of Podkin One-Ear (Paperback)">
            <a:hlinkClick r:id="rId2" action="ppaction://hlinkfile"/>
            <a:extLst>
              <a:ext uri="{FF2B5EF4-FFF2-40B4-BE49-F238E27FC236}">
                <a16:creationId xmlns:a16="http://schemas.microsoft.com/office/drawing/2014/main" id="{0EED8764-97E8-4AF1-B9EC-A02D32623A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5484"/>
            <a:ext cx="3600400" cy="5109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526FED-C8FF-4DC7-A1FA-772EA87DA535}"/>
              </a:ext>
            </a:extLst>
          </p:cNvPr>
          <p:cNvSpPr/>
          <p:nvPr/>
        </p:nvSpPr>
        <p:spPr>
          <a:xfrm>
            <a:off x="0" y="4293096"/>
            <a:ext cx="1387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38144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656184" cy="111639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3DFC5-D51B-4BD2-B16A-8FF3BFB2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412335"/>
            <a:ext cx="5122912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SassoonPrimaryInfant" pitchFamily="2" charset="0"/>
              </a:rPr>
              <a:t>Vocabulary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245FD8-823C-48EA-9BCD-0BBBB8CA883C}"/>
              </a:ext>
            </a:extLst>
          </p:cNvPr>
          <p:cNvSpPr/>
          <p:nvPr/>
        </p:nvSpPr>
        <p:spPr>
          <a:xfrm>
            <a:off x="611560" y="20608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latin typeface="SassoonPrimaryInfant" pitchFamily="2" charset="0"/>
            </a:endParaRPr>
          </a:p>
          <a:p>
            <a:r>
              <a:rPr lang="en-GB" sz="3200" b="1" dirty="0">
                <a:latin typeface="SassoonPrimaryInfant" pitchFamily="2" charset="0"/>
              </a:rPr>
              <a:t>What do these words mean?</a:t>
            </a:r>
          </a:p>
          <a:p>
            <a:endParaRPr lang="en-GB" sz="3200" dirty="0">
              <a:latin typeface="SassoonPrimaryInfant" pitchFamily="2" charset="0"/>
            </a:endParaRPr>
          </a:p>
          <a:p>
            <a:r>
              <a:rPr lang="en-GB" sz="3200" dirty="0">
                <a:latin typeface="SassoonPrimaryInfant" pitchFamily="2" charset="0"/>
              </a:rPr>
              <a:t>trudging     warren     curse</a:t>
            </a:r>
          </a:p>
          <a:p>
            <a:endParaRPr lang="en-GB" sz="3200" dirty="0">
              <a:latin typeface="SassoonPrimaryInfant" pitchFamily="2" charset="0"/>
            </a:endParaRPr>
          </a:p>
          <a:p>
            <a:r>
              <a:rPr lang="en-GB" sz="3200" dirty="0">
                <a:latin typeface="SassoonPrimaryInfant" pitchFamily="2" charset="0"/>
              </a:rPr>
              <a:t>woe betide         beneath</a:t>
            </a:r>
          </a:p>
        </p:txBody>
      </p:sp>
      <p:pic>
        <p:nvPicPr>
          <p:cNvPr id="5" name="Picture 2" descr="GBNI - Pause">
            <a:extLst>
              <a:ext uri="{FF2B5EF4-FFF2-40B4-BE49-F238E27FC236}">
                <a16:creationId xmlns:a16="http://schemas.microsoft.com/office/drawing/2014/main" id="{3C087604-B91C-40D1-B2D6-80881EAD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27" y="548680"/>
            <a:ext cx="1081921" cy="10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0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10" y="2148621"/>
            <a:ext cx="4419600" cy="1658615"/>
          </a:xfrm>
        </p:spPr>
        <p:txBody>
          <a:bodyPr anchor="t" anchorCtr="0">
            <a:norm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The Legend of Podkin One-Ear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1560" y="3517480"/>
            <a:ext cx="4180656" cy="5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Kieran Larwood</a:t>
            </a:r>
          </a:p>
        </p:txBody>
      </p:sp>
      <p:pic>
        <p:nvPicPr>
          <p:cNvPr id="6" name="Picture 5" descr="The Legend of Podkin One-Ear (Paperback)">
            <a:extLst>
              <a:ext uri="{FF2B5EF4-FFF2-40B4-BE49-F238E27FC236}">
                <a16:creationId xmlns:a16="http://schemas.microsoft.com/office/drawing/2014/main" id="{0EED8764-97E8-4AF1-B9EC-A02D32623A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5484"/>
            <a:ext cx="3600400" cy="5109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B3AD81-268A-4F6E-ADC2-70FA7B703028}"/>
              </a:ext>
            </a:extLst>
          </p:cNvPr>
          <p:cNvSpPr txBox="1">
            <a:spLocks/>
          </p:cNvSpPr>
          <p:nvPr/>
        </p:nvSpPr>
        <p:spPr>
          <a:xfrm>
            <a:off x="107504" y="4257092"/>
            <a:ext cx="4540696" cy="652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PrimaryInfant" pitchFamily="2" charset="0"/>
              </a:rPr>
              <a:t>Control The Game</a:t>
            </a:r>
          </a:p>
        </p:txBody>
      </p:sp>
    </p:spTree>
    <p:extLst>
      <p:ext uri="{BB962C8B-B14F-4D97-AF65-F5344CB8AC3E}">
        <p14:creationId xmlns:p14="http://schemas.microsoft.com/office/powerpoint/2010/main" val="72292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99414-E72C-4C9F-84B3-F1C0F499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0"/>
          <a:stretch/>
        </p:blipFill>
        <p:spPr>
          <a:xfrm>
            <a:off x="611560" y="620688"/>
            <a:ext cx="7982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A1DA3C-186D-42E9-8FDE-8B25EF63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24744"/>
            <a:ext cx="871296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9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3C6A778-FB2A-41C7-9AEB-952067D7DAB5}"/>
              </a:ext>
            </a:extLst>
          </p:cNvPr>
          <p:cNvSpPr/>
          <p:nvPr/>
        </p:nvSpPr>
        <p:spPr>
          <a:xfrm>
            <a:off x="384684" y="246348"/>
            <a:ext cx="3024336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D183B-4EBD-44FC-B178-6A8C64C50AA7}"/>
              </a:ext>
            </a:extLst>
          </p:cNvPr>
          <p:cNvSpPr/>
          <p:nvPr/>
        </p:nvSpPr>
        <p:spPr>
          <a:xfrm>
            <a:off x="5940152" y="260648"/>
            <a:ext cx="3024336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A1DA3C-186D-42E9-8FDE-8B25EF636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30940" r="51653" b="45312"/>
          <a:stretch/>
        </p:blipFill>
        <p:spPr bwMode="auto">
          <a:xfrm>
            <a:off x="996752" y="750404"/>
            <a:ext cx="1800200" cy="109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53BA51E4-67AA-4F18-A0BA-65C5E7EB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752" y="2051510"/>
            <a:ext cx="1800200" cy="1800200"/>
          </a:xfrm>
          <a:prstGeom prst="rect">
            <a:avLst/>
          </a:prstGeom>
        </p:spPr>
      </p:pic>
      <p:pic>
        <p:nvPicPr>
          <p:cNvPr id="5" name="Graphic 4" descr="Smiling face with no fill">
            <a:extLst>
              <a:ext uri="{FF2B5EF4-FFF2-40B4-BE49-F238E27FC236}">
                <a16:creationId xmlns:a16="http://schemas.microsoft.com/office/drawing/2014/main" id="{9EE81E31-2133-4D6C-AB2B-D3FE25A80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614" y="4058396"/>
            <a:ext cx="1598476" cy="1598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90F6B-4EF5-4CA0-9D5E-CACA27B37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9" t="29377" r="26033" b="43750"/>
          <a:stretch/>
        </p:blipFill>
        <p:spPr bwMode="auto">
          <a:xfrm>
            <a:off x="6516216" y="678396"/>
            <a:ext cx="1872208" cy="123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7B84C1CB-F34E-48A1-8006-87E985007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53944" y="2351596"/>
            <a:ext cx="1393304" cy="1393304"/>
          </a:xfrm>
          <a:prstGeom prst="rect">
            <a:avLst/>
          </a:prstGeom>
        </p:spPr>
      </p:pic>
      <p:pic>
        <p:nvPicPr>
          <p:cNvPr id="12" name="Graphic 11" descr="Sad face with no fill">
            <a:extLst>
              <a:ext uri="{FF2B5EF4-FFF2-40B4-BE49-F238E27FC236}">
                <a16:creationId xmlns:a16="http://schemas.microsoft.com/office/drawing/2014/main" id="{7A47AE7D-22D3-43F2-9800-7403CAA3DA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22504" y="4179664"/>
            <a:ext cx="1324744" cy="13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0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3C6A778-FB2A-41C7-9AEB-952067D7DAB5}"/>
              </a:ext>
            </a:extLst>
          </p:cNvPr>
          <p:cNvSpPr/>
          <p:nvPr/>
        </p:nvSpPr>
        <p:spPr>
          <a:xfrm>
            <a:off x="384684" y="246348"/>
            <a:ext cx="3024336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D183B-4EBD-44FC-B178-6A8C64C50AA7}"/>
              </a:ext>
            </a:extLst>
          </p:cNvPr>
          <p:cNvSpPr/>
          <p:nvPr/>
        </p:nvSpPr>
        <p:spPr>
          <a:xfrm>
            <a:off x="5940152" y="260648"/>
            <a:ext cx="3024336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2F504C-DDFF-4295-B803-6825B1D11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62500" r="52479" b="17187"/>
          <a:stretch/>
        </p:blipFill>
        <p:spPr bwMode="auto">
          <a:xfrm>
            <a:off x="600708" y="548680"/>
            <a:ext cx="259228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D373A-D7B6-4A26-8470-66FA481B6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 t="59193" r="18691" b="18932"/>
          <a:stretch/>
        </p:blipFill>
        <p:spPr bwMode="auto">
          <a:xfrm>
            <a:off x="6111794" y="476672"/>
            <a:ext cx="27363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3" descr="Question mark">
            <a:extLst>
              <a:ext uri="{FF2B5EF4-FFF2-40B4-BE49-F238E27FC236}">
                <a16:creationId xmlns:a16="http://schemas.microsoft.com/office/drawing/2014/main" id="{8FC49C34-CEBE-402F-8BBF-623E7AD2E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592" y="2132856"/>
            <a:ext cx="2016224" cy="2016224"/>
          </a:xfrm>
          <a:prstGeom prst="rect">
            <a:avLst/>
          </a:prstGeom>
        </p:spPr>
      </p:pic>
      <p:pic>
        <p:nvPicPr>
          <p:cNvPr id="16" name="Graphic 15" descr="Open book">
            <a:extLst>
              <a:ext uri="{FF2B5EF4-FFF2-40B4-BE49-F238E27FC236}">
                <a16:creationId xmlns:a16="http://schemas.microsoft.com/office/drawing/2014/main" id="{5954C39E-E197-491A-BDE8-01DA6007C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2728" y="3290906"/>
            <a:ext cx="1268518" cy="1268518"/>
          </a:xfrm>
          <a:prstGeom prst="rect">
            <a:avLst/>
          </a:prstGeom>
        </p:spPr>
      </p:pic>
      <p:pic>
        <p:nvPicPr>
          <p:cNvPr id="18" name="Graphic 17" descr="Earth globe Africa and Europe">
            <a:extLst>
              <a:ext uri="{FF2B5EF4-FFF2-40B4-BE49-F238E27FC236}">
                <a16:creationId xmlns:a16="http://schemas.microsoft.com/office/drawing/2014/main" id="{FBE0646E-2351-4CFB-90ED-DCBE01FE5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11794" y="4947090"/>
            <a:ext cx="1268518" cy="1268518"/>
          </a:xfrm>
          <a:prstGeom prst="rect">
            <a:avLst/>
          </a:prstGeom>
        </p:spPr>
      </p:pic>
      <p:pic>
        <p:nvPicPr>
          <p:cNvPr id="20" name="Graphic 19" descr="Confused person">
            <a:extLst>
              <a:ext uri="{FF2B5EF4-FFF2-40B4-BE49-F238E27FC236}">
                <a16:creationId xmlns:a16="http://schemas.microsoft.com/office/drawing/2014/main" id="{938C12A2-B647-4FF1-932D-FAF65A9F5F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5666" y="1634722"/>
            <a:ext cx="1268518" cy="12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485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145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SassoonPrimaryInfant</vt:lpstr>
      <vt:lpstr>Tw Cen MT</vt:lpstr>
      <vt:lpstr>Thatch</vt:lpstr>
      <vt:lpstr>PowerPoint Presentation</vt:lpstr>
      <vt:lpstr>PowerPoint Presentation</vt:lpstr>
      <vt:lpstr>The Legend of Podkin One-Ear</vt:lpstr>
      <vt:lpstr>PowerPoint Presentation</vt:lpstr>
      <vt:lpstr>The Legend of Podkin One-Ear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Legend of Podkin One-Ear</dc:title>
  <dc:creator>Liz Maker</dc:creator>
  <cp:lastModifiedBy>Sallie Stanton</cp:lastModifiedBy>
  <cp:revision>18</cp:revision>
  <cp:lastPrinted>2020-09-18T10:27:44Z</cp:lastPrinted>
  <dcterms:created xsi:type="dcterms:W3CDTF">2020-05-31T20:01:53Z</dcterms:created>
  <dcterms:modified xsi:type="dcterms:W3CDTF">2021-01-04T13:29:53Z</dcterms:modified>
</cp:coreProperties>
</file>